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3" r:id="rId2"/>
    <p:sldId id="438" r:id="rId3"/>
    <p:sldId id="461" r:id="rId4"/>
    <p:sldId id="504" r:id="rId5"/>
    <p:sldId id="484" r:id="rId6"/>
    <p:sldId id="503" r:id="rId7"/>
    <p:sldId id="485" r:id="rId8"/>
    <p:sldId id="502" r:id="rId9"/>
    <p:sldId id="486" r:id="rId10"/>
    <p:sldId id="501" r:id="rId11"/>
    <p:sldId id="487" r:id="rId12"/>
    <p:sldId id="500" r:id="rId13"/>
    <p:sldId id="488" r:id="rId14"/>
    <p:sldId id="499" r:id="rId15"/>
    <p:sldId id="489" r:id="rId16"/>
    <p:sldId id="498" r:id="rId17"/>
    <p:sldId id="490" r:id="rId18"/>
    <p:sldId id="497" r:id="rId19"/>
    <p:sldId id="491" r:id="rId20"/>
    <p:sldId id="496" r:id="rId21"/>
    <p:sldId id="492" r:id="rId22"/>
    <p:sldId id="495" r:id="rId23"/>
    <p:sldId id="493" r:id="rId24"/>
    <p:sldId id="494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918" autoAdjust="0"/>
    <p:restoredTop sz="94660"/>
  </p:normalViewPr>
  <p:slideViewPr>
    <p:cSldViewPr snapToGrid="0">
      <p:cViewPr>
        <p:scale>
          <a:sx n="50" d="100"/>
          <a:sy n="50" d="100"/>
        </p:scale>
        <p:origin x="3468" y="1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016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–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G4D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Tenth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101566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Speech processors; S meters; sideband operation near band edges</a:t>
            </a:r>
          </a:p>
        </p:txBody>
      </p:sp>
    </p:spTree>
    <p:extLst>
      <p:ext uri="{BB962C8B-B14F-4D97-AF65-F5344CB8AC3E}">
        <p14:creationId xmlns:p14="http://schemas.microsoft.com/office/powerpoint/2010/main" val="1246053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G4D04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does an S meter measure?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Carrier suppression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Impedance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Received signal strength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Transmitter power output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49151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8184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G4D05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a signal that reads 20 dB over S9 compare to one that reads S9 on a receiver, assuming a properly calibrated S meter?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 is 10 times less powerful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 is 20 times less powerful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is 20 times more powerful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It is 100 times more powerful</a:t>
            </a:r>
          </a:p>
        </p:txBody>
      </p:sp>
    </p:spTree>
    <p:extLst>
      <p:ext uri="{BB962C8B-B14F-4D97-AF65-F5344CB8AC3E}">
        <p14:creationId xmlns:p14="http://schemas.microsoft.com/office/powerpoint/2010/main" val="1385173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G4D05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a signal that reads 20 dB over S9 compare to one that reads S9 on a receiver, assuming a properly calibrated S meter?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 is 10 times less powerful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 is 20 times less powerful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is 20 times more powerful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It is 100 times more powerful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33274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4088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G4D06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much change in signal strength is typically represented by one S unit?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6 dB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12 dB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15 dB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18 dB</a:t>
            </a:r>
          </a:p>
        </p:txBody>
      </p:sp>
    </p:spTree>
    <p:extLst>
      <p:ext uri="{BB962C8B-B14F-4D97-AF65-F5344CB8AC3E}">
        <p14:creationId xmlns:p14="http://schemas.microsoft.com/office/powerpoint/2010/main" val="2962792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G4D06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much change in signal strength is typically represented by one S unit?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6 dB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12 dB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15 dB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18 dB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16014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0550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G4D07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much must the power output of a transmitter be raised to change the S meter reading on a distant receiver from S8 to S9?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Approximately 1.5 times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Approximately 2 times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Approximately 4 times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Approximately 8 times</a:t>
            </a:r>
          </a:p>
        </p:txBody>
      </p:sp>
    </p:spTree>
    <p:extLst>
      <p:ext uri="{BB962C8B-B14F-4D97-AF65-F5344CB8AC3E}">
        <p14:creationId xmlns:p14="http://schemas.microsoft.com/office/powerpoint/2010/main" val="505622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G4D07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much must the power output of a transmitter be raised to change the S meter reading on a distant receiver from S8 to S9?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Approximately 1.5 times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Approximately 2 times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Approximately 4 times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Approximately 8 times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9982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G4D08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frequency range is occupied by a 3 kHz LSB signal when the displayed carrier frequency is set to 7.178 MHz?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7.178 MHz to 7.181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7.178 MHz to 7.184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7.175 MHz to 7.178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7.1765 MHz to 7.1795 MHz</a:t>
            </a:r>
          </a:p>
        </p:txBody>
      </p:sp>
    </p:spTree>
    <p:extLst>
      <p:ext uri="{BB962C8B-B14F-4D97-AF65-F5344CB8AC3E}">
        <p14:creationId xmlns:p14="http://schemas.microsoft.com/office/powerpoint/2010/main" val="18498701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G4D08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frequency range is occupied by a 3 kHz LSB signal when the displayed carrier frequency is set to 7.178 MHz?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7.178 MHz to 7.181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7.178 MHz to 7.184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7.175 MHz to 7.178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7.1765 MHz to 7.1795 MHz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501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G4D09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frequency range is occupied by a 3 kHz USB signal with the displayed carrier frequency set to 14.347 MHz?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14.347 MHz to 14.647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14.347 MHz to 14.350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14.344 MHz to 14.347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14.3455 MHz to 14.3485 MHz</a:t>
            </a:r>
          </a:p>
        </p:txBody>
      </p:sp>
    </p:spTree>
    <p:extLst>
      <p:ext uri="{BB962C8B-B14F-4D97-AF65-F5344CB8AC3E}">
        <p14:creationId xmlns:p14="http://schemas.microsoft.com/office/powerpoint/2010/main" val="292166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51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G4D09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frequency range is occupied by a 3 kHz USB signal with the displayed carrier frequency set to 14.347 MHz?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14.347 MHz to 14.647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14.347 MHz to 14.350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14.344 MHz to 14.347 MHz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14.3455 MHz to 14.3485 MHz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17067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6983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G4D10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close to the lower edge of a band’s phone segment should your displayed carrier frequency be when using 3 kHz wide LSB?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At least 3 kHz above the edge of the segment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At least 3 kHz below the edge of the segment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At least 1 kHz below the edge of the segment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At least 1 kHz above the edge of the segment</a:t>
            </a:r>
          </a:p>
        </p:txBody>
      </p:sp>
    </p:spTree>
    <p:extLst>
      <p:ext uri="{BB962C8B-B14F-4D97-AF65-F5344CB8AC3E}">
        <p14:creationId xmlns:p14="http://schemas.microsoft.com/office/powerpoint/2010/main" val="19924125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G4D10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close to the lower edge of a band’s phone segment should your displayed carrier frequency be when using 3 kHz wide LSB?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At least 3 kHz above the edge of the segment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At least 3 kHz below the edge of the segment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At least 1 kHz below the edge of the segment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At least 1 kHz above the edge of the segment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016014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1313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G4D11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close to the upper edge of a band’s phone segment should your displayed carrier frequency be when using 3 kHz wide USB?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At least 3 kHz above the edge of the 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At least 3 kHz below the edge of the 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At least 1 kHz above the edge of the segment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At least 1 kHz below the edge of the segment</a:t>
            </a:r>
          </a:p>
        </p:txBody>
      </p:sp>
    </p:spTree>
    <p:extLst>
      <p:ext uri="{BB962C8B-B14F-4D97-AF65-F5344CB8AC3E}">
        <p14:creationId xmlns:p14="http://schemas.microsoft.com/office/powerpoint/2010/main" val="38125371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G4D11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close to the upper edge of a band’s phone segment should your displayed carrier frequency be when using 3 kHz wide USB?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At least 3 kHz above the edge of the 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At least 3 kHz below the edge of the band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At least 1 kHz above the edge of the segment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At least 1 kHz below the edge of the segment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33109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6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G4D01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purpose of a speech processor in a transceiver?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Increase the apparent loudness of transmitted voice signals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Increase transmitter bass response for more natural-sounding SSB signals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Prevent distortion of voice signals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Decrease high-frequency voice output to prevent out-of-band operation</a:t>
            </a:r>
          </a:p>
        </p:txBody>
      </p:sp>
    </p:spTree>
    <p:extLst>
      <p:ext uri="{BB962C8B-B14F-4D97-AF65-F5344CB8AC3E}">
        <p14:creationId xmlns:p14="http://schemas.microsoft.com/office/powerpoint/2010/main" val="3050965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G4D01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purpose of a speech processor in a transceiver?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Increase the apparent loudness of transmitted voice signals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Increase transmitter bass response for more natural-sounding SSB signals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Prevent distortion of voice signals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Decrease high-frequency voice output to prevent out-of-band operation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ECD995D-CF52-20C5-0B81-CE17EC69EC3B}"/>
              </a:ext>
            </a:extLst>
          </p:cNvPr>
          <p:cNvSpPr/>
          <p:nvPr/>
        </p:nvSpPr>
        <p:spPr>
          <a:xfrm>
            <a:off x="457200" y="1550793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188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G4D02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a speech processor affect a single sideband phone signal?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 increases peak power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 increases average power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reduces harmonic distortion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It reduces intermodulation distortion</a:t>
            </a:r>
          </a:p>
        </p:txBody>
      </p:sp>
    </p:spTree>
    <p:extLst>
      <p:ext uri="{BB962C8B-B14F-4D97-AF65-F5344CB8AC3E}">
        <p14:creationId xmlns:p14="http://schemas.microsoft.com/office/powerpoint/2010/main" val="1754702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G4D02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a speech processor affect a single sideband phone signal?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 increases peak power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 increases average power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reduces harmonic distortion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It reduces intermodulation distortion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947034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482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G4D03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effect of an incorrectly adjusted speech processor?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Distorted speech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Excess intermodulation products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Excessive background noise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290186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G4D03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effect of an incorrectly adjusted speech processor?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Distorted speech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Excess intermodulation products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Excessive background noise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5589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G4D04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does an S meter measure?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Carrier suppression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Impedance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Received signal strength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Transmitter power output</a:t>
            </a:r>
          </a:p>
        </p:txBody>
      </p:sp>
    </p:spTree>
    <p:extLst>
      <p:ext uri="{BB962C8B-B14F-4D97-AF65-F5344CB8AC3E}">
        <p14:creationId xmlns:p14="http://schemas.microsoft.com/office/powerpoint/2010/main" val="31774313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1129</Words>
  <Application>Microsoft Office PowerPoint</Application>
  <PresentationFormat>Widescreen</PresentationFormat>
  <Paragraphs>174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29</cp:revision>
  <dcterms:created xsi:type="dcterms:W3CDTF">2023-05-09T14:58:22Z</dcterms:created>
  <dcterms:modified xsi:type="dcterms:W3CDTF">2023-05-12T18:22:47Z</dcterms:modified>
</cp:coreProperties>
</file>